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70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8F96-9FAA-4177-BCA2-60C0B9D5ED06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39F-D14B-49E1-BE43-4674B6FF78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8F96-9FAA-4177-BCA2-60C0B9D5ED06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39F-D14B-49E1-BE43-4674B6FF78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8F96-9FAA-4177-BCA2-60C0B9D5ED06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39F-D14B-49E1-BE43-4674B6FF78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8F96-9FAA-4177-BCA2-60C0B9D5ED06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39F-D14B-49E1-BE43-4674B6FF78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8F96-9FAA-4177-BCA2-60C0B9D5ED06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39F-D14B-49E1-BE43-4674B6FF78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8F96-9FAA-4177-BCA2-60C0B9D5ED06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39F-D14B-49E1-BE43-4674B6FF78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8F96-9FAA-4177-BCA2-60C0B9D5ED06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39F-D14B-49E1-BE43-4674B6FF78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8F96-9FAA-4177-BCA2-60C0B9D5ED06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39F-D14B-49E1-BE43-4674B6FF78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8F96-9FAA-4177-BCA2-60C0B9D5ED06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39F-D14B-49E1-BE43-4674B6FF78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8F96-9FAA-4177-BCA2-60C0B9D5ED06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39F-D14B-49E1-BE43-4674B6FF78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8F96-9FAA-4177-BCA2-60C0B9D5ED06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B39F-D14B-49E1-BE43-4674B6FF78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8F96-9FAA-4177-BCA2-60C0B9D5ED06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B39F-D14B-49E1-BE43-4674B6FF78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3573016"/>
            <a:ext cx="6840760" cy="2065784"/>
          </a:xfrm>
        </p:spPr>
        <p:txBody>
          <a:bodyPr>
            <a:normAutofit fontScale="92500" lnSpcReduction="20000"/>
          </a:bodyPr>
          <a:lstStyle/>
          <a:p>
            <a:r>
              <a:rPr lang="eu-ES" sz="3500" b="1" dirty="0" smtClean="0">
                <a:solidFill>
                  <a:schemeClr val="tx1"/>
                </a:solidFill>
              </a:rPr>
              <a:t>Zientziak esaten digu </a:t>
            </a:r>
          </a:p>
          <a:p>
            <a:r>
              <a:rPr lang="eu-ES" sz="3500" b="1" dirty="0" smtClean="0">
                <a:solidFill>
                  <a:schemeClr val="tx1"/>
                </a:solidFill>
              </a:rPr>
              <a:t>Zapaburu txiki bat</a:t>
            </a:r>
            <a:endParaRPr lang="es-ES" sz="3500" b="1" dirty="0" smtClean="0">
              <a:solidFill>
                <a:schemeClr val="tx1"/>
              </a:solidFill>
            </a:endParaRPr>
          </a:p>
          <a:p>
            <a:r>
              <a:rPr lang="eu-ES" sz="3500" b="1" dirty="0" smtClean="0">
                <a:solidFill>
                  <a:schemeClr val="tx1"/>
                </a:solidFill>
              </a:rPr>
              <a:t>edo bioleta baten kolore hauskorra </a:t>
            </a:r>
            <a:endParaRPr lang="es-ES" sz="3500" b="1" dirty="0" smtClean="0">
              <a:solidFill>
                <a:schemeClr val="tx1"/>
              </a:solidFill>
            </a:endParaRPr>
          </a:p>
          <a:p>
            <a:r>
              <a:rPr lang="eu-ES" sz="3500" b="1" dirty="0" smtClean="0">
                <a:solidFill>
                  <a:schemeClr val="tx1"/>
                </a:solidFill>
              </a:rPr>
              <a:t>ez daudela hor besterik gabe</a:t>
            </a:r>
            <a:r>
              <a:rPr lang="es-ES" sz="3500" b="1" dirty="0" smtClean="0">
                <a:solidFill>
                  <a:schemeClr val="tx1"/>
                </a:solidFill>
              </a:rPr>
              <a:t>.</a:t>
            </a:r>
            <a:endParaRPr lang="es-ES" sz="3500" b="1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23554" name="Picture 2" descr="https://tse2.mm.bing.net/th?id=OIP.lYPNCo8yib64uylapMmyVAHaFj&amp;pid=Api"/>
          <p:cNvPicPr>
            <a:picLocks noChangeAspect="1" noChangeArrowheads="1"/>
          </p:cNvPicPr>
          <p:nvPr/>
        </p:nvPicPr>
        <p:blipFill>
          <a:blip r:embed="rId2" cstate="print"/>
          <a:srcRect r="7921" b="22754"/>
          <a:stretch>
            <a:fillRect/>
          </a:stretch>
        </p:blipFill>
        <p:spPr bwMode="auto">
          <a:xfrm>
            <a:off x="899592" y="1124744"/>
            <a:ext cx="3096344" cy="194543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23558" name="Picture 6" descr="https://tse4.mm.bing.net/th?id=OIP.D43oNeyyZC2T8jVbt_XRTQHaE7&amp;pid=A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00588"/>
            <a:ext cx="3034229" cy="2016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Cartel 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0"/>
            <a:ext cx="2627784" cy="65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4725144"/>
            <a:ext cx="77048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b="1" dirty="0" smtClean="0"/>
              <a:t>Zoriontasun guztiei atea irekiz</a:t>
            </a:r>
            <a:endParaRPr lang="es-ES" sz="3200" b="1" dirty="0" smtClean="0"/>
          </a:p>
          <a:p>
            <a:pPr algn="ctr"/>
            <a:r>
              <a:rPr lang="eu-ES" sz="3200" b="1" dirty="0" smtClean="0"/>
              <a:t>Erreinua iritsi arte.</a:t>
            </a:r>
            <a:endParaRPr lang="es-ES" sz="3200" b="1" dirty="0" smtClean="0"/>
          </a:p>
          <a:p>
            <a:endParaRPr lang="es-ES" dirty="0"/>
          </a:p>
        </p:txBody>
      </p:sp>
      <p:pic>
        <p:nvPicPr>
          <p:cNvPr id="5122" name="Picture 2" descr="Royalty Free Door Pictures, Images and Stock Photos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829300" cy="3914776"/>
          </a:xfrm>
          <a:prstGeom prst="rect">
            <a:avLst/>
          </a:prstGeom>
          <a:noFill/>
        </p:spPr>
      </p:pic>
      <p:pic>
        <p:nvPicPr>
          <p:cNvPr id="4" name="3 Imagen" descr="Cartel 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0"/>
            <a:ext cx="2627784" cy="65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476672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3200" b="1" dirty="0" smtClean="0"/>
              <a:t>Zu, Jauna, behartsuen bizitza bizitzeko</a:t>
            </a:r>
            <a:endParaRPr lang="es-ES" sz="3200" b="1" dirty="0" smtClean="0"/>
          </a:p>
          <a:p>
            <a:r>
              <a:rPr lang="eu-ES" sz="3200" b="1" dirty="0" smtClean="0"/>
              <a:t>hain behartsu egin zinena,</a:t>
            </a:r>
            <a:endParaRPr lang="es-ES" sz="3200" b="1" dirty="0" smtClean="0"/>
          </a:p>
          <a:p>
            <a:r>
              <a:rPr lang="eu-ES" sz="3200" b="1" dirty="0" smtClean="0"/>
              <a:t>lagun iezaguzu, heriotza hori garaitu ondoren,</a:t>
            </a:r>
            <a:endParaRPr lang="es-ES" sz="3200" b="1" dirty="0" smtClean="0"/>
          </a:p>
          <a:p>
            <a:r>
              <a:rPr lang="eu-ES" sz="3200" b="1" dirty="0" smtClean="0"/>
              <a:t>bizitza  mugarik gabeko eginkizun bihurtuta bizitzen</a:t>
            </a:r>
            <a:r>
              <a:rPr lang="es-ES" sz="3200" b="1" dirty="0" smtClean="0"/>
              <a:t>.                                        </a:t>
            </a:r>
            <a:endParaRPr lang="es-ES" sz="3200" b="1" dirty="0"/>
          </a:p>
          <a:p>
            <a:r>
              <a:rPr lang="es-ES" dirty="0"/>
              <a:t> </a:t>
            </a:r>
          </a:p>
          <a:p>
            <a:endParaRPr lang="es-ES" dirty="0"/>
          </a:p>
        </p:txBody>
      </p:sp>
      <p:pic>
        <p:nvPicPr>
          <p:cNvPr id="4097" name="Picture 1" descr="C:\Users\OMP VITORIA\Documents\antuko\cazule\01-África profunda (8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4892278" cy="3211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3 Imagen" descr="Cartel 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0"/>
            <a:ext cx="2627784" cy="65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620688"/>
            <a:ext cx="85689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3200" b="1" dirty="0" smtClean="0"/>
              <a:t>Milaka, milioika urte eman dituzte inguruari so,</a:t>
            </a:r>
            <a:endParaRPr lang="es-ES" sz="3200" b="1" dirty="0" smtClean="0"/>
          </a:p>
          <a:p>
            <a:r>
              <a:rPr lang="eu-ES" sz="3200" b="1" dirty="0" smtClean="0"/>
              <a:t>ezezaguna zuten eta ezarritakoaren kontra zihoan egoera batera egokitzeko </a:t>
            </a:r>
            <a:endParaRPr lang="es-ES" sz="3200" b="1" dirty="0" smtClean="0"/>
          </a:p>
          <a:p>
            <a:r>
              <a:rPr lang="eu-ES" sz="3200" b="1" dirty="0" smtClean="0"/>
              <a:t>milaka saiakera eginez.</a:t>
            </a:r>
            <a:endParaRPr lang="es-ES" sz="3200" b="1" dirty="0" smtClean="0"/>
          </a:p>
          <a:p>
            <a:r>
              <a:rPr lang="eu-ES" sz="3200" b="1" dirty="0" smtClean="0"/>
              <a:t>Sekula ez ziren izan orain direna</a:t>
            </a:r>
            <a:r>
              <a:rPr lang="es-ES" sz="3200" b="1" dirty="0" smtClean="0"/>
              <a:t>.</a:t>
            </a:r>
            <a:endParaRPr lang="es-ES" sz="3200" b="1" dirty="0"/>
          </a:p>
          <a:p>
            <a:endParaRPr lang="es-ES" dirty="0"/>
          </a:p>
        </p:txBody>
      </p:sp>
      <p:pic>
        <p:nvPicPr>
          <p:cNvPr id="12290" name="Picture 2" descr="http://3.bp.blogspot.com/_e0smFuCeE3I/TQ-vGtdf7xI/AAAAAAAAABE/vW2Nd6SnAYs/s320/galax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68960"/>
            <a:ext cx="4570425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Cartel 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0"/>
            <a:ext cx="2627784" cy="65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620688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3200" b="1" dirty="0" smtClean="0"/>
              <a:t>Ebanjelioa minaz betetako zelai bat da;</a:t>
            </a:r>
            <a:endParaRPr lang="es-ES" sz="3200" b="1" dirty="0" smtClean="0"/>
          </a:p>
          <a:p>
            <a:r>
              <a:rPr lang="eu-ES" sz="3200" b="1" dirty="0" smtClean="0"/>
              <a:t>gure beldurretan eztanda egin, </a:t>
            </a:r>
            <a:endParaRPr lang="eu-ES" sz="3200" b="1" dirty="0" smtClean="0"/>
          </a:p>
          <a:p>
            <a:r>
              <a:rPr lang="eu-ES" sz="3200" b="1" dirty="0" smtClean="0"/>
              <a:t>eta </a:t>
            </a:r>
            <a:r>
              <a:rPr lang="eu-ES" sz="3200" b="1" dirty="0" smtClean="0"/>
              <a:t>ziurtasunak lehertzen ditu,</a:t>
            </a:r>
            <a:endParaRPr lang="es-ES" sz="3200" b="1" dirty="0" smtClean="0"/>
          </a:p>
          <a:p>
            <a:r>
              <a:rPr lang="eu-ES" sz="3200" b="1" dirty="0" smtClean="0"/>
              <a:t>berria den zerbaiti bide emateko</a:t>
            </a:r>
            <a:r>
              <a:rPr lang="es-ES" sz="3200" b="1" dirty="0" smtClean="0"/>
              <a:t>.</a:t>
            </a:r>
            <a:endParaRPr lang="es-ES" sz="3200" b="1" dirty="0"/>
          </a:p>
          <a:p>
            <a:endParaRPr lang="es-ES" dirty="0"/>
          </a:p>
        </p:txBody>
      </p:sp>
      <p:pic>
        <p:nvPicPr>
          <p:cNvPr id="11267" name="Picture 3" descr="C:\Users\OMP VITORIA\Pictures\Simboloreligios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929233" cy="3695923"/>
          </a:xfrm>
          <a:prstGeom prst="rect">
            <a:avLst/>
          </a:prstGeom>
          <a:noFill/>
        </p:spPr>
      </p:pic>
      <p:pic>
        <p:nvPicPr>
          <p:cNvPr id="11271" name="Picture 7" descr="Marruecos cierra la frontera con España por la avalanch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80928"/>
            <a:ext cx="5659303" cy="3770511"/>
          </a:xfrm>
          <a:prstGeom prst="rect">
            <a:avLst/>
          </a:prstGeom>
          <a:noFill/>
        </p:spPr>
      </p:pic>
      <p:pic>
        <p:nvPicPr>
          <p:cNvPr id="5" name="4 Imagen" descr="Cartel 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0"/>
            <a:ext cx="2627784" cy="65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916832"/>
            <a:ext cx="35283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3200" b="1" dirty="0" smtClean="0"/>
              <a:t>Berria den hori, gure kasuan</a:t>
            </a:r>
            <a:r>
              <a:rPr lang="eu-ES" sz="3200" b="1" dirty="0" smtClean="0"/>
              <a:t>,</a:t>
            </a:r>
          </a:p>
          <a:p>
            <a:r>
              <a:rPr lang="eu-ES" sz="3200" b="1" dirty="0" smtClean="0"/>
              <a:t>beste </a:t>
            </a:r>
            <a:r>
              <a:rPr lang="eu-ES" sz="3200" b="1" dirty="0" smtClean="0"/>
              <a:t>bat da beti:</a:t>
            </a:r>
            <a:endParaRPr lang="es-ES" sz="3200" b="1" dirty="0" smtClean="0"/>
          </a:p>
          <a:p>
            <a:r>
              <a:rPr lang="eu-ES" sz="3200" b="1" dirty="0" smtClean="0"/>
              <a:t>nirekin dagoen beste “zu” bat; zuretzat dagoen beste “ni” bat</a:t>
            </a:r>
            <a:r>
              <a:rPr lang="es-ES" sz="3200" b="1" dirty="0" smtClean="0"/>
              <a:t>.</a:t>
            </a:r>
            <a:endParaRPr lang="es-ES" sz="3200" b="1" dirty="0"/>
          </a:p>
          <a:p>
            <a:endParaRPr lang="es-ES" dirty="0"/>
          </a:p>
        </p:txBody>
      </p:sp>
      <p:pic>
        <p:nvPicPr>
          <p:cNvPr id="10241" name="Picture 1" descr="C:\Users\OMP VITORIA\Documents\Casa Comunitaria Arenillas\DSCN8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3551228" cy="4735224"/>
          </a:xfrm>
          <a:prstGeom prst="rect">
            <a:avLst/>
          </a:prstGeom>
          <a:noFill/>
        </p:spPr>
      </p:pic>
      <p:pic>
        <p:nvPicPr>
          <p:cNvPr id="4" name="3 Imagen" descr="Cartel horizon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0"/>
            <a:ext cx="2627784" cy="65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692696"/>
            <a:ext cx="84249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3200" b="1" dirty="0" smtClean="0"/>
              <a:t>Horrela,</a:t>
            </a:r>
            <a:endParaRPr lang="es-ES" sz="3200" b="1" dirty="0" smtClean="0"/>
          </a:p>
          <a:p>
            <a:r>
              <a:rPr lang="eu-ES" sz="3200" b="1" dirty="0" smtClean="0"/>
              <a:t>diruaren kateak eta </a:t>
            </a:r>
            <a:endParaRPr lang="eu-ES" sz="3200" b="1" dirty="0" smtClean="0"/>
          </a:p>
          <a:p>
            <a:r>
              <a:rPr lang="eu-ES" sz="3200" b="1" dirty="0" smtClean="0"/>
              <a:t>diruaren </a:t>
            </a:r>
            <a:r>
              <a:rPr lang="eu-ES" sz="3200" b="1" dirty="0" smtClean="0"/>
              <a:t>inguru erakargarria atzean utzita</a:t>
            </a:r>
            <a:endParaRPr lang="es-ES" sz="3200" b="1" dirty="0" smtClean="0"/>
          </a:p>
          <a:p>
            <a:r>
              <a:rPr lang="eu-ES" sz="3200" b="1" dirty="0" smtClean="0"/>
              <a:t>eta gure baitara biltzeari utzita.</a:t>
            </a:r>
            <a:endParaRPr lang="es-ES" sz="3200" b="1" dirty="0"/>
          </a:p>
          <a:p>
            <a:endParaRPr lang="es-ES" dirty="0"/>
          </a:p>
        </p:txBody>
      </p:sp>
      <p:pic>
        <p:nvPicPr>
          <p:cNvPr id="9222" name="Picture 6" descr="https://tse2.mm.bing.net/th?id=OIP.EyrFUIUIpktzlCyy9S7cAgHaEm&amp;pid=A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96952"/>
            <a:ext cx="4968552" cy="3081761"/>
          </a:xfrm>
          <a:prstGeom prst="rect">
            <a:avLst/>
          </a:prstGeom>
          <a:noFill/>
        </p:spPr>
      </p:pic>
      <p:pic>
        <p:nvPicPr>
          <p:cNvPr id="9220" name="Picture 4" descr="Romper-atadu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852936"/>
            <a:ext cx="4968552" cy="3346010"/>
          </a:xfrm>
          <a:prstGeom prst="rect">
            <a:avLst/>
          </a:prstGeom>
          <a:noFill/>
        </p:spPr>
      </p:pic>
      <p:pic>
        <p:nvPicPr>
          <p:cNvPr id="5" name="4 Imagen" descr="Cartel 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0"/>
            <a:ext cx="2627784" cy="658491"/>
          </a:xfrm>
          <a:prstGeom prst="rect">
            <a:avLst/>
          </a:prstGeom>
        </p:spPr>
      </p:pic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139952" y="836712"/>
            <a:ext cx="45365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B</a:t>
            </a:r>
            <a:r>
              <a:rPr lang="eu-ES" sz="3200" b="1" dirty="0" err="1" smtClean="0"/>
              <a:t>ehartsu</a:t>
            </a:r>
            <a:r>
              <a:rPr lang="eu-ES" sz="3200" b="1" dirty="0" smtClean="0"/>
              <a:t> egiten gara </a:t>
            </a:r>
            <a:endParaRPr lang="eu-ES" sz="3200" b="1" dirty="0" smtClean="0"/>
          </a:p>
          <a:p>
            <a:r>
              <a:rPr lang="eu-ES" sz="3200" b="1" dirty="0" smtClean="0"/>
              <a:t>bizitza </a:t>
            </a:r>
            <a:r>
              <a:rPr lang="eu-ES" sz="3200" b="1" dirty="0" smtClean="0"/>
              <a:t>aberasten duten mila behartsuekin,</a:t>
            </a:r>
            <a:endParaRPr lang="es-ES" sz="3200" b="1" dirty="0" smtClean="0"/>
          </a:p>
          <a:p>
            <a:r>
              <a:rPr lang="eu-ES" sz="3200" b="1" dirty="0" smtClean="0"/>
              <a:t>zirrikitu baten </a:t>
            </a:r>
            <a:r>
              <a:rPr lang="eu-ES" sz="3200" b="1" dirty="0" smtClean="0"/>
              <a:t>bila dabiltzan </a:t>
            </a:r>
            <a:r>
              <a:rPr lang="eu-ES" sz="3200" b="1" dirty="0" smtClean="0"/>
              <a:t>milaka itxaropenekin bidaiatzen dugu,</a:t>
            </a:r>
            <a:endParaRPr lang="es-ES" sz="3200" b="1" dirty="0" smtClean="0"/>
          </a:p>
          <a:p>
            <a:r>
              <a:rPr lang="eu-ES" sz="3200" b="1" dirty="0" smtClean="0"/>
              <a:t>betekada sentitu arte ase nahi duen justizia sentitzen dugu.</a:t>
            </a:r>
            <a:endParaRPr lang="es-ES" sz="3200" b="1" dirty="0"/>
          </a:p>
          <a:p>
            <a:endParaRPr lang="es-ES" dirty="0"/>
          </a:p>
        </p:txBody>
      </p:sp>
      <p:pic>
        <p:nvPicPr>
          <p:cNvPr id="3" name="2 Imagen" descr="IMG_20190808_114107.jpg"/>
          <p:cNvPicPr>
            <a:picLocks noChangeAspect="1"/>
          </p:cNvPicPr>
          <p:nvPr/>
        </p:nvPicPr>
        <p:blipFill>
          <a:blip r:embed="rId2" cstate="print"/>
          <a:srcRect t="9581"/>
          <a:stretch>
            <a:fillRect/>
          </a:stretch>
        </p:blipFill>
        <p:spPr>
          <a:xfrm>
            <a:off x="395536" y="548680"/>
            <a:ext cx="3610260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Pinturas africanas de JuanRa para Esti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3016"/>
            <a:ext cx="3971504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Cartel 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0"/>
            <a:ext cx="2627784" cy="65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548680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3200" b="1" dirty="0" smtClean="0"/>
              <a:t>Bere esporak hedatzen dituen </a:t>
            </a:r>
            <a:endParaRPr lang="eu-ES" sz="3200" b="1" dirty="0" smtClean="0"/>
          </a:p>
          <a:p>
            <a:r>
              <a:rPr lang="eu-ES" sz="3200" b="1" dirty="0" smtClean="0"/>
              <a:t>errukian </a:t>
            </a:r>
            <a:r>
              <a:rPr lang="eu-ES" sz="3200" b="1" dirty="0" smtClean="0"/>
              <a:t>sakabanatzen gara,</a:t>
            </a:r>
            <a:endParaRPr lang="es-ES" sz="3200" b="1" dirty="0" smtClean="0"/>
          </a:p>
          <a:p>
            <a:r>
              <a:rPr lang="eu-ES" sz="3200" b="1" dirty="0" smtClean="0"/>
              <a:t>eta bere xalotasun argian, Jainkoagana iristen dena</a:t>
            </a:r>
            <a:r>
              <a:rPr lang="eu-ES" sz="3200" dirty="0" smtClean="0"/>
              <a:t>.</a:t>
            </a:r>
            <a:endParaRPr lang="es-ES" dirty="0"/>
          </a:p>
        </p:txBody>
      </p:sp>
      <p:pic>
        <p:nvPicPr>
          <p:cNvPr id="3073" name="Picture 1" descr="C:\Users\OMP VITORIA\Documents\antuko\antuko nuevo\foto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3384376" cy="2539455"/>
          </a:xfrm>
          <a:prstGeom prst="rect">
            <a:avLst/>
          </a:prstGeom>
          <a:noFill/>
        </p:spPr>
      </p:pic>
      <p:pic>
        <p:nvPicPr>
          <p:cNvPr id="3074" name="Picture 2" descr="C:\Users\OMP VITORIA\Documents\antuko\cazule\06-Kayenzi (43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3096344" cy="2322126"/>
          </a:xfrm>
          <a:prstGeom prst="rect">
            <a:avLst/>
          </a:prstGeom>
          <a:noFill/>
        </p:spPr>
      </p:pic>
      <p:pic>
        <p:nvPicPr>
          <p:cNvPr id="3075" name="Picture 3" descr="C:\Users\OMP VITORIA\Documents\antuko\cazule\01-África profunda (1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869160"/>
            <a:ext cx="1966899" cy="1318959"/>
          </a:xfrm>
          <a:prstGeom prst="rect">
            <a:avLst/>
          </a:prstGeom>
          <a:noFill/>
        </p:spPr>
      </p:pic>
      <p:pic>
        <p:nvPicPr>
          <p:cNvPr id="6" name="5 Imagen" descr="Cartel horizont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0"/>
            <a:ext cx="2627784" cy="65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635896" y="2204864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5400" dirty="0" smtClean="0">
                <a:solidFill>
                  <a:srgbClr val="FF0000"/>
                </a:solidFill>
                <a:latin typeface="Bodoni MT Black" pitchFamily="18" charset="0"/>
              </a:rPr>
              <a:t>Dena da bizia.</a:t>
            </a:r>
            <a:r>
              <a:rPr lang="es-ES" sz="5400" dirty="0" smtClean="0">
                <a:solidFill>
                  <a:srgbClr val="FF0000"/>
                </a:solidFill>
                <a:latin typeface="Bodoni MT Black" pitchFamily="18" charset="0"/>
              </a:rPr>
              <a:t> </a:t>
            </a:r>
            <a:endParaRPr lang="es-ES" sz="5400" dirty="0">
              <a:solidFill>
                <a:srgbClr val="FF0000"/>
              </a:solidFill>
              <a:latin typeface="Bodoni MT Black" pitchFamily="18" charset="0"/>
            </a:endParaRPr>
          </a:p>
          <a:p>
            <a:pPr algn="ctr"/>
            <a:endParaRPr lang="es-ES" dirty="0"/>
          </a:p>
        </p:txBody>
      </p:sp>
      <p:pic>
        <p:nvPicPr>
          <p:cNvPr id="7169" name="Picture 1" descr="C:\Users\OMP VITORIA\Dropbox\Delegacion Vitoria\Campaña 2020 Vitoria\Fotos de Isidro\MATERNIDAD DE KAYENZI.bmp"/>
          <p:cNvPicPr>
            <a:picLocks noChangeAspect="1" noChangeArrowheads="1"/>
          </p:cNvPicPr>
          <p:nvPr/>
        </p:nvPicPr>
        <p:blipFill>
          <a:blip r:embed="rId2" cstate="print"/>
          <a:srcRect l="4063" t="5418" r="2751" b="7315"/>
          <a:stretch>
            <a:fillRect/>
          </a:stretch>
        </p:blipFill>
        <p:spPr bwMode="auto">
          <a:xfrm>
            <a:off x="611560" y="908720"/>
            <a:ext cx="3006734" cy="1905677"/>
          </a:xfrm>
          <a:prstGeom prst="rect">
            <a:avLst/>
          </a:prstGeom>
          <a:noFill/>
        </p:spPr>
      </p:pic>
      <p:pic>
        <p:nvPicPr>
          <p:cNvPr id="7170" name="Picture 2" descr="C:\Users\OMP VITORIA\Documents\Exposición MME 2\carmelitas vedruna\Fotos\Africa. Togo. Liberación de la trata humana. Reinserción\1827-KEKELY CENTRE-GRACE-RENAU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653136"/>
            <a:ext cx="2411760" cy="1607840"/>
          </a:xfrm>
          <a:prstGeom prst="rect">
            <a:avLst/>
          </a:prstGeom>
          <a:noFill/>
        </p:spPr>
      </p:pic>
      <p:pic>
        <p:nvPicPr>
          <p:cNvPr id="7171" name="Picture 3" descr="C:\Users\OMP VITORIA\Documents\Exposición MME 2\carmelitas vedruna\Fotos\Fotos India. Empoderamiento de la mujer adivasi\herbal training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1088"/>
            <a:ext cx="2456309" cy="1842419"/>
          </a:xfrm>
          <a:prstGeom prst="rect">
            <a:avLst/>
          </a:prstGeom>
          <a:noFill/>
        </p:spPr>
      </p:pic>
      <p:pic>
        <p:nvPicPr>
          <p:cNvPr id="7172" name="Picture 4" descr="C:\Users\OMP VITORIA\Documents\Expo 100 años\Frases columnas\06-Angola-Recorriendo el barrio (4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0178" y="1124744"/>
            <a:ext cx="2747797" cy="2060848"/>
          </a:xfrm>
          <a:prstGeom prst="rect">
            <a:avLst/>
          </a:prstGeom>
          <a:noFill/>
        </p:spPr>
      </p:pic>
      <p:pic>
        <p:nvPicPr>
          <p:cNvPr id="7" name="6 Imagen" descr="Cartel horizont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0"/>
            <a:ext cx="2627784" cy="65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27784" y="620688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3200" b="1" dirty="0" smtClean="0"/>
              <a:t>Hil egin behar izan genuen lortzeko,</a:t>
            </a:r>
            <a:endParaRPr lang="es-ES" sz="3200" b="1" dirty="0" smtClean="0"/>
          </a:p>
          <a:p>
            <a:r>
              <a:rPr lang="eu-ES" sz="3200" b="1" dirty="0" smtClean="0"/>
              <a:t>arima urratuz jarraitu behar dugu.</a:t>
            </a:r>
            <a:endParaRPr lang="es-ES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48558" t="26710" r="9179" b="21207"/>
          <a:stretch>
            <a:fillRect/>
          </a:stretch>
        </p:blipFill>
        <p:spPr bwMode="auto">
          <a:xfrm>
            <a:off x="4211960" y="3068960"/>
            <a:ext cx="4320480" cy="3585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OMP VITORIA\Documents\Expo 100 años\Romero46x60cm300p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764704"/>
            <a:ext cx="1830170" cy="2363416"/>
          </a:xfrm>
          <a:prstGeom prst="rect">
            <a:avLst/>
          </a:prstGeom>
          <a:noFill/>
        </p:spPr>
      </p:pic>
      <p:pic>
        <p:nvPicPr>
          <p:cNvPr id="5" name="4 Imagen" descr="20180301094546645_0007 (2).jpg"/>
          <p:cNvPicPr>
            <a:picLocks noChangeAspect="1"/>
          </p:cNvPicPr>
          <p:nvPr/>
        </p:nvPicPr>
        <p:blipFill>
          <a:blip r:embed="rId4" cstate="print"/>
          <a:srcRect l="5293" b="3005"/>
          <a:stretch>
            <a:fillRect/>
          </a:stretch>
        </p:blipFill>
        <p:spPr>
          <a:xfrm>
            <a:off x="1691680" y="3429000"/>
            <a:ext cx="2088232" cy="305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MMDDVVAF002063-0001-03.jpg"/>
          <p:cNvPicPr>
            <a:picLocks noChangeAspect="1"/>
          </p:cNvPicPr>
          <p:nvPr/>
        </p:nvPicPr>
        <p:blipFill>
          <a:blip r:embed="rId5" cstate="print"/>
          <a:srcRect t="9611" r="15845"/>
          <a:stretch>
            <a:fillRect/>
          </a:stretch>
        </p:blipFill>
        <p:spPr>
          <a:xfrm>
            <a:off x="611560" y="764704"/>
            <a:ext cx="1728192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Cartel horizont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0"/>
            <a:ext cx="2627784" cy="65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211</Words>
  <Application>Microsoft Office PowerPoint</Application>
  <PresentationFormat>Presentación en pantalla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OMP VITORIA</dc:creator>
  <cp:lastModifiedBy>MM.DD.VV.-VITORIA-GA</cp:lastModifiedBy>
  <cp:revision>27</cp:revision>
  <dcterms:created xsi:type="dcterms:W3CDTF">2020-02-13T08:09:07Z</dcterms:created>
  <dcterms:modified xsi:type="dcterms:W3CDTF">2020-02-18T09:13:08Z</dcterms:modified>
</cp:coreProperties>
</file>