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86"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33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6" d="100"/>
          <a:sy n="96" d="100"/>
        </p:scale>
        <p:origin x="545" y="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BCD1A5B7-A32D-41D1-89E4-D84979C0EE32}" type="datetimeFigureOut">
              <a:rPr lang="es-ES" smtClean="0"/>
              <a:t>11/01/2024</a:t>
            </a:fld>
            <a:endParaRPr lang="es-E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s-E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103AC426-5F32-498F-AF35-DE90A438F35E}" type="slidenum">
              <a:rPr lang="es-ES" smtClean="0"/>
              <a:t>‹Nº›</a:t>
            </a:fld>
            <a:endParaRPr lang="es-E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0629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CD1A5B7-A32D-41D1-89E4-D84979C0EE32}" type="datetimeFigureOut">
              <a:rPr lang="es-ES" smtClean="0"/>
              <a:t>11/01/2024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03AC426-5F32-498F-AF35-DE90A438F35E}" type="slidenum">
              <a:rPr lang="es-ES" smtClean="0"/>
              <a:t>‹Nº›</a:t>
            </a:fld>
            <a:endParaRPr lang="es-ES"/>
          </a:p>
        </p:txBody>
      </p:sp>
    </p:spTree>
    <p:extLst>
      <p:ext uri="{BB962C8B-B14F-4D97-AF65-F5344CB8AC3E}">
        <p14:creationId xmlns:p14="http://schemas.microsoft.com/office/powerpoint/2010/main" val="342403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CD1A5B7-A32D-41D1-89E4-D84979C0EE32}" type="datetimeFigureOut">
              <a:rPr lang="es-ES" smtClean="0"/>
              <a:t>11/01/2024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03AC426-5F32-498F-AF35-DE90A438F35E}" type="slidenum">
              <a:rPr lang="es-ES" smtClean="0"/>
              <a:t>‹Nº›</a:t>
            </a:fld>
            <a:endParaRPr lang="es-ES"/>
          </a:p>
        </p:txBody>
      </p:sp>
    </p:spTree>
    <p:extLst>
      <p:ext uri="{BB962C8B-B14F-4D97-AF65-F5344CB8AC3E}">
        <p14:creationId xmlns:p14="http://schemas.microsoft.com/office/powerpoint/2010/main" val="302814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CD1A5B7-A32D-41D1-89E4-D84979C0EE32}" type="datetimeFigureOut">
              <a:rPr lang="es-ES" smtClean="0"/>
              <a:t>11/01/2024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03AC426-5F32-498F-AF35-DE90A438F35E}" type="slidenum">
              <a:rPr lang="es-ES" smtClean="0"/>
              <a:t>‹Nº›</a:t>
            </a:fld>
            <a:endParaRPr lang="es-ES"/>
          </a:p>
        </p:txBody>
      </p:sp>
    </p:spTree>
    <p:extLst>
      <p:ext uri="{BB962C8B-B14F-4D97-AF65-F5344CB8AC3E}">
        <p14:creationId xmlns:p14="http://schemas.microsoft.com/office/powerpoint/2010/main" val="1821051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BCD1A5B7-A32D-41D1-89E4-D84979C0EE32}" type="datetimeFigureOut">
              <a:rPr lang="es-ES" smtClean="0"/>
              <a:t>11/01/2024</a:t>
            </a:fld>
            <a:endParaRPr lang="es-E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s-E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103AC426-5F32-498F-AF35-DE90A438F35E}" type="slidenum">
              <a:rPr lang="es-ES" smtClean="0"/>
              <a:t>‹Nº›</a:t>
            </a:fld>
            <a:endParaRPr lang="es-E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9637297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CD1A5B7-A32D-41D1-89E4-D84979C0EE32}" type="datetimeFigureOut">
              <a:rPr lang="es-ES" smtClean="0"/>
              <a:t>11/01/2024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03AC426-5F32-498F-AF35-DE90A438F35E}" type="slidenum">
              <a:rPr lang="es-ES" smtClean="0"/>
              <a:t>‹Nº›</a:t>
            </a:fld>
            <a:endParaRPr lang="es-ES"/>
          </a:p>
        </p:txBody>
      </p:sp>
    </p:spTree>
    <p:extLst>
      <p:ext uri="{BB962C8B-B14F-4D97-AF65-F5344CB8AC3E}">
        <p14:creationId xmlns:p14="http://schemas.microsoft.com/office/powerpoint/2010/main" val="16081331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CD1A5B7-A32D-41D1-89E4-D84979C0EE32}" type="datetimeFigureOut">
              <a:rPr lang="es-ES" smtClean="0"/>
              <a:t>11/01/2024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03AC426-5F32-498F-AF35-DE90A438F35E}" type="slidenum">
              <a:rPr lang="es-ES" smtClean="0"/>
              <a:t>‹Nº›</a:t>
            </a:fld>
            <a:endParaRPr lang="es-ES"/>
          </a:p>
        </p:txBody>
      </p:sp>
    </p:spTree>
    <p:extLst>
      <p:ext uri="{BB962C8B-B14F-4D97-AF65-F5344CB8AC3E}">
        <p14:creationId xmlns:p14="http://schemas.microsoft.com/office/powerpoint/2010/main" val="679235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CD1A5B7-A32D-41D1-89E4-D84979C0EE32}" type="datetimeFigureOut">
              <a:rPr lang="es-ES" smtClean="0"/>
              <a:t>11/01/2024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03AC426-5F32-498F-AF35-DE90A438F35E}" type="slidenum">
              <a:rPr lang="es-ES" smtClean="0"/>
              <a:t>‹Nº›</a:t>
            </a:fld>
            <a:endParaRPr lang="es-ES"/>
          </a:p>
        </p:txBody>
      </p:sp>
    </p:spTree>
    <p:extLst>
      <p:ext uri="{BB962C8B-B14F-4D97-AF65-F5344CB8AC3E}">
        <p14:creationId xmlns:p14="http://schemas.microsoft.com/office/powerpoint/2010/main" val="2432007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1A5B7-A32D-41D1-89E4-D84979C0EE32}" type="datetimeFigureOut">
              <a:rPr lang="es-ES" smtClean="0"/>
              <a:t>11/01/2024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03AC426-5F32-498F-AF35-DE90A438F35E}" type="slidenum">
              <a:rPr lang="es-ES" smtClean="0"/>
              <a:t>‹Nº›</a:t>
            </a:fld>
            <a:endParaRPr lang="es-ES"/>
          </a:p>
        </p:txBody>
      </p:sp>
    </p:spTree>
    <p:extLst>
      <p:ext uri="{BB962C8B-B14F-4D97-AF65-F5344CB8AC3E}">
        <p14:creationId xmlns:p14="http://schemas.microsoft.com/office/powerpoint/2010/main" val="1768782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BCD1A5B7-A32D-41D1-89E4-D84979C0EE32}" type="datetimeFigureOut">
              <a:rPr lang="es-ES" smtClean="0"/>
              <a:t>11/01/2024</a:t>
            </a:fld>
            <a:endParaRPr lang="es-ES"/>
          </a:p>
        </p:txBody>
      </p:sp>
      <p:sp>
        <p:nvSpPr>
          <p:cNvPr id="6" name="Footer Placeholder 5"/>
          <p:cNvSpPr>
            <a:spLocks noGrp="1"/>
          </p:cNvSpPr>
          <p:nvPr>
            <p:ph type="ftr" sz="quarter" idx="11"/>
          </p:nvPr>
        </p:nvSpPr>
        <p:spPr>
          <a:xfrm>
            <a:off x="2103620" y="6375679"/>
            <a:ext cx="3482179" cy="345796"/>
          </a:xfrm>
        </p:spPr>
        <p:txBody>
          <a:bodyPr/>
          <a:lstStyle/>
          <a:p>
            <a:endParaRPr lang="es-ES"/>
          </a:p>
        </p:txBody>
      </p:sp>
      <p:sp>
        <p:nvSpPr>
          <p:cNvPr id="7" name="Slide Number Placeholder 6"/>
          <p:cNvSpPr>
            <a:spLocks noGrp="1"/>
          </p:cNvSpPr>
          <p:nvPr>
            <p:ph type="sldNum" sz="quarter" idx="12"/>
          </p:nvPr>
        </p:nvSpPr>
        <p:spPr>
          <a:xfrm>
            <a:off x="5691014" y="6375679"/>
            <a:ext cx="1232456" cy="345796"/>
          </a:xfrm>
        </p:spPr>
        <p:txBody>
          <a:bodyPr/>
          <a:lstStyle/>
          <a:p>
            <a:fld id="{103AC426-5F32-498F-AF35-DE90A438F35E}" type="slidenum">
              <a:rPr lang="es-ES" smtClean="0"/>
              <a:t>‹Nº›</a:t>
            </a:fld>
            <a:endParaRPr lang="es-E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062399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BCD1A5B7-A32D-41D1-89E4-D84979C0EE32}" type="datetimeFigureOut">
              <a:rPr lang="es-ES" smtClean="0"/>
              <a:t>11/01/2024</a:t>
            </a:fld>
            <a:endParaRPr lang="es-ES"/>
          </a:p>
        </p:txBody>
      </p:sp>
      <p:sp>
        <p:nvSpPr>
          <p:cNvPr id="6" name="Footer Placeholder 5"/>
          <p:cNvSpPr>
            <a:spLocks noGrp="1"/>
          </p:cNvSpPr>
          <p:nvPr>
            <p:ph type="ftr" sz="quarter" idx="11"/>
          </p:nvPr>
        </p:nvSpPr>
        <p:spPr>
          <a:xfrm>
            <a:off x="2103621" y="6375679"/>
            <a:ext cx="3482178" cy="345796"/>
          </a:xfrm>
        </p:spPr>
        <p:txBody>
          <a:bodyPr/>
          <a:lstStyle/>
          <a:p>
            <a:endParaRPr lang="es-ES"/>
          </a:p>
        </p:txBody>
      </p:sp>
      <p:sp>
        <p:nvSpPr>
          <p:cNvPr id="7" name="Slide Number Placeholder 6"/>
          <p:cNvSpPr>
            <a:spLocks noGrp="1"/>
          </p:cNvSpPr>
          <p:nvPr>
            <p:ph type="sldNum" sz="quarter" idx="12"/>
          </p:nvPr>
        </p:nvSpPr>
        <p:spPr>
          <a:xfrm>
            <a:off x="5687568" y="6375679"/>
            <a:ext cx="1234440" cy="345796"/>
          </a:xfrm>
        </p:spPr>
        <p:txBody>
          <a:bodyPr/>
          <a:lstStyle/>
          <a:p>
            <a:fld id="{103AC426-5F32-498F-AF35-DE90A438F35E}" type="slidenum">
              <a:rPr lang="es-ES" smtClean="0"/>
              <a:t>‹Nº›</a:t>
            </a:fld>
            <a:endParaRPr lang="es-ES"/>
          </a:p>
        </p:txBody>
      </p:sp>
    </p:spTree>
    <p:extLst>
      <p:ext uri="{BB962C8B-B14F-4D97-AF65-F5344CB8AC3E}">
        <p14:creationId xmlns:p14="http://schemas.microsoft.com/office/powerpoint/2010/main" val="208236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BCD1A5B7-A32D-41D1-89E4-D84979C0EE32}" type="datetimeFigureOut">
              <a:rPr lang="es-ES" smtClean="0"/>
              <a:t>11/01/2024</a:t>
            </a:fld>
            <a:endParaRPr lang="es-E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s-E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103AC426-5F32-498F-AF35-DE90A438F35E}" type="slidenum">
              <a:rPr lang="es-ES" smtClean="0"/>
              <a:t>‹Nº›</a:t>
            </a:fld>
            <a:endParaRPr lang="es-E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66696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barnezabal.org" TargetMode="Externa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BA32550-2121-4DA2-9B49-A5D4D65B0F9C}"/>
              </a:ext>
            </a:extLst>
          </p:cNvPr>
          <p:cNvPicPr>
            <a:picLocks noChangeAspect="1"/>
          </p:cNvPicPr>
          <p:nvPr/>
        </p:nvPicPr>
        <p:blipFill>
          <a:blip r:embed="rId2"/>
          <a:stretch>
            <a:fillRect/>
          </a:stretch>
        </p:blipFill>
        <p:spPr>
          <a:xfrm>
            <a:off x="0" y="-1"/>
            <a:ext cx="12192000" cy="6858001"/>
          </a:xfrm>
          <a:prstGeom prst="rect">
            <a:avLst/>
          </a:prstGeom>
        </p:spPr>
      </p:pic>
      <p:sp>
        <p:nvSpPr>
          <p:cNvPr id="2" name="CuadroTexto 1">
            <a:extLst>
              <a:ext uri="{FF2B5EF4-FFF2-40B4-BE49-F238E27FC236}">
                <a16:creationId xmlns:a16="http://schemas.microsoft.com/office/drawing/2014/main" id="{047AFEB9-E6D4-455D-A04C-83306CB66B6B}"/>
              </a:ext>
            </a:extLst>
          </p:cNvPr>
          <p:cNvSpPr txBox="1"/>
          <p:nvPr/>
        </p:nvSpPr>
        <p:spPr>
          <a:xfrm>
            <a:off x="3291840" y="2887578"/>
            <a:ext cx="481263" cy="369332"/>
          </a:xfrm>
          <a:prstGeom prst="rect">
            <a:avLst/>
          </a:prstGeom>
          <a:solidFill>
            <a:schemeClr val="accent1">
              <a:lumMod val="20000"/>
              <a:lumOff val="80000"/>
            </a:schemeClr>
          </a:solidFill>
        </p:spPr>
        <p:txBody>
          <a:bodyPr wrap="square" rtlCol="0">
            <a:spAutoFit/>
          </a:bodyPr>
          <a:lstStyle/>
          <a:p>
            <a:r>
              <a:rPr lang="es-ES" dirty="0"/>
              <a:t>15</a:t>
            </a:r>
          </a:p>
        </p:txBody>
      </p:sp>
    </p:spTree>
    <p:extLst>
      <p:ext uri="{BB962C8B-B14F-4D97-AF65-F5344CB8AC3E}">
        <p14:creationId xmlns:p14="http://schemas.microsoft.com/office/powerpoint/2010/main" val="3135665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66F6CA2-A358-4910-A390-4B2DFB449A6E}"/>
              </a:ext>
            </a:extLst>
          </p:cNvPr>
          <p:cNvSpPr/>
          <p:nvPr/>
        </p:nvSpPr>
        <p:spPr>
          <a:xfrm>
            <a:off x="0" y="3697793"/>
            <a:ext cx="12191980" cy="31602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2" descr="Card. Michael Czerny sj: Sinodalidad y el pueblo de Dios. Superar el  escollo del clericalismo -">
            <a:extLst>
              <a:ext uri="{FF2B5EF4-FFF2-40B4-BE49-F238E27FC236}">
                <a16:creationId xmlns:a16="http://schemas.microsoft.com/office/drawing/2014/main" id="{4F3B7CFB-38E1-40F8-A1D3-2021BBB773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1980" cy="6079253"/>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noFill/>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3BC64A7-E4A1-4C9B-98BC-D6EF1E495D08}"/>
              </a:ext>
            </a:extLst>
          </p:cNvPr>
          <p:cNvSpPr>
            <a:spLocks noGrp="1"/>
          </p:cNvSpPr>
          <p:nvPr>
            <p:ph type="title"/>
          </p:nvPr>
        </p:nvSpPr>
        <p:spPr>
          <a:xfrm>
            <a:off x="103843" y="219478"/>
            <a:ext cx="7325248" cy="3160207"/>
          </a:xfrm>
        </p:spPr>
        <p:txBody>
          <a:bodyPr>
            <a:normAutofit fontScale="90000"/>
          </a:bodyPr>
          <a:lstStyle/>
          <a:p>
            <a:r>
              <a:rPr lang="es-ES" sz="2800" b="1" dirty="0">
                <a:solidFill>
                  <a:schemeClr val="accent2">
                    <a:lumMod val="75000"/>
                  </a:schemeClr>
                </a:solidFill>
                <a:cs typeface="Aharoni" panose="02010803020104030203" pitchFamily="2" charset="-79"/>
              </a:rPr>
              <a:t>BARRI ONAREN MISIOA: </a:t>
            </a:r>
            <a:r>
              <a:rPr lang="es-ES" sz="2800" b="1" dirty="0" err="1">
                <a:solidFill>
                  <a:schemeClr val="accent2">
                    <a:lumMod val="75000"/>
                  </a:schemeClr>
                </a:solidFill>
                <a:cs typeface="Aharoni" panose="02010803020104030203" pitchFamily="2" charset="-79"/>
              </a:rPr>
              <a:t>Jardunaldia</a:t>
            </a:r>
            <a:br>
              <a:rPr lang="es-ES" sz="2800" b="1" dirty="0">
                <a:solidFill>
                  <a:schemeClr val="accent2">
                    <a:lumMod val="75000"/>
                  </a:schemeClr>
                </a:solidFill>
                <a:cs typeface="Aharoni" panose="02010803020104030203" pitchFamily="2" charset="-79"/>
              </a:rPr>
            </a:br>
            <a:r>
              <a:rPr lang="es-ES" sz="2800" b="1" dirty="0">
                <a:solidFill>
                  <a:schemeClr val="accent2">
                    <a:lumMod val="75000"/>
                  </a:schemeClr>
                </a:solidFill>
                <a:cs typeface="Aharoni" panose="02010803020104030203" pitchFamily="2" charset="-79"/>
              </a:rPr>
              <a:t>2024KO </a:t>
            </a:r>
            <a:r>
              <a:rPr lang="es-ES" sz="2800" b="1" dirty="0" err="1">
                <a:solidFill>
                  <a:schemeClr val="accent2">
                    <a:lumMod val="75000"/>
                  </a:schemeClr>
                </a:solidFill>
                <a:cs typeface="Aharoni" panose="02010803020104030203" pitchFamily="2" charset="-79"/>
              </a:rPr>
              <a:t>urtarrilak</a:t>
            </a:r>
            <a:r>
              <a:rPr lang="es-ES" sz="2800" b="1" dirty="0">
                <a:solidFill>
                  <a:schemeClr val="accent2">
                    <a:lumMod val="75000"/>
                  </a:schemeClr>
                </a:solidFill>
                <a:cs typeface="Aharoni" panose="02010803020104030203" pitchFamily="2" charset="-79"/>
              </a:rPr>
              <a:t> 27 </a:t>
            </a:r>
            <a:br>
              <a:rPr lang="es-ES" sz="2800" b="1" dirty="0">
                <a:solidFill>
                  <a:schemeClr val="accent2">
                    <a:lumMod val="75000"/>
                  </a:schemeClr>
                </a:solidFill>
                <a:cs typeface="Aharoni" panose="02010803020104030203" pitchFamily="2" charset="-79"/>
              </a:rPr>
            </a:br>
            <a:br>
              <a:rPr lang="es-ES" sz="2800" b="1" dirty="0">
                <a:solidFill>
                  <a:schemeClr val="accent2">
                    <a:lumMod val="75000"/>
                  </a:schemeClr>
                </a:solidFill>
                <a:cs typeface="Aharoni" panose="02010803020104030203" pitchFamily="2" charset="-79"/>
              </a:rPr>
            </a:br>
            <a:r>
              <a:rPr lang="es-ES" sz="2800" b="1" dirty="0">
                <a:solidFill>
                  <a:schemeClr val="accent2">
                    <a:lumMod val="75000"/>
                  </a:schemeClr>
                </a:solidFill>
                <a:cs typeface="Aharoni" panose="02010803020104030203" pitchFamily="2" charset="-79"/>
              </a:rPr>
              <a:t>“</a:t>
            </a:r>
            <a:r>
              <a:rPr lang="eu-ES" sz="2200" b="1" noProof="1">
                <a:solidFill>
                  <a:schemeClr val="accent2">
                    <a:lumMod val="75000"/>
                  </a:schemeClr>
                </a:solidFill>
                <a:cs typeface="Aharoni" panose="02010803020104030203" pitchFamily="2" charset="-79"/>
              </a:rPr>
              <a:t>kulturartekotasun loturak sortzen”: </a:t>
            </a:r>
            <a:br>
              <a:rPr lang="eu-ES" sz="2200" b="1" noProof="1">
                <a:solidFill>
                  <a:schemeClr val="accent2">
                    <a:lumMod val="75000"/>
                  </a:schemeClr>
                </a:solidFill>
                <a:cs typeface="Aharoni" panose="02010803020104030203" pitchFamily="2" charset="-79"/>
              </a:rPr>
            </a:br>
            <a:r>
              <a:rPr lang="eu-ES" sz="2200" b="1" noProof="1">
                <a:solidFill>
                  <a:schemeClr val="accent2">
                    <a:lumMod val="75000"/>
                  </a:schemeClr>
                </a:solidFill>
                <a:cs typeface="Aharoni" panose="02010803020104030203" pitchFamily="2" charset="-79"/>
              </a:rPr>
              <a:t>  elkargunerako espiritualitatea</a:t>
            </a:r>
            <a:br>
              <a:rPr lang="eu-ES" sz="1800" b="1" noProof="1">
                <a:solidFill>
                  <a:schemeClr val="accent2">
                    <a:lumMod val="75000"/>
                  </a:schemeClr>
                </a:solidFill>
                <a:cs typeface="Aharoni" panose="02010803020104030203" pitchFamily="2" charset="-79"/>
              </a:rPr>
            </a:br>
            <a:br>
              <a:rPr lang="eu-ES" sz="1800" b="1" noProof="1">
                <a:solidFill>
                  <a:schemeClr val="accent2">
                    <a:lumMod val="75000"/>
                  </a:schemeClr>
                </a:solidFill>
                <a:cs typeface="Aharoni" panose="02010803020104030203" pitchFamily="2" charset="-79"/>
              </a:rPr>
            </a:br>
            <a:r>
              <a:rPr lang="eu-ES" sz="1800" b="1" cap="none" noProof="1">
                <a:solidFill>
                  <a:schemeClr val="accent2">
                    <a:lumMod val="75000"/>
                  </a:schemeClr>
                </a:solidFill>
                <a:latin typeface="Abadi" panose="020B0604020104020204" pitchFamily="34" charset="0"/>
                <a:cs typeface="Aharoni" panose="02010803020104030203" pitchFamily="2" charset="-79"/>
              </a:rPr>
              <a:t>M</a:t>
            </a:r>
            <a:r>
              <a:rPr lang="eu-ES" sz="1800" cap="none" noProof="1">
                <a:solidFill>
                  <a:schemeClr val="accent2">
                    <a:lumMod val="75000"/>
                  </a:schemeClr>
                </a:solidFill>
                <a:latin typeface="Abadi" panose="020B0604020104020204" pitchFamily="34" charset="0"/>
              </a:rPr>
              <a:t>arije Calvo</a:t>
            </a:r>
            <a:r>
              <a:rPr lang="eu-ES" sz="1800" noProof="1">
                <a:solidFill>
                  <a:schemeClr val="accent2">
                    <a:lumMod val="75000"/>
                  </a:schemeClr>
                </a:solidFill>
                <a:latin typeface="Abadi" panose="020B0604020104020204" pitchFamily="34" charset="0"/>
              </a:rPr>
              <a:t>, </a:t>
            </a:r>
            <a:r>
              <a:rPr lang="eu-ES" sz="1800" cap="none" noProof="1">
                <a:solidFill>
                  <a:schemeClr val="accent2">
                    <a:lumMod val="75000"/>
                  </a:schemeClr>
                </a:solidFill>
                <a:latin typeface="Abadi" panose="020B0604020104020204" pitchFamily="34" charset="0"/>
              </a:rPr>
              <a:t>Erlijiosa Pasiotarra</a:t>
            </a:r>
            <a:br>
              <a:rPr lang="eu-ES" sz="1800" noProof="1">
                <a:solidFill>
                  <a:schemeClr val="accent2">
                    <a:lumMod val="75000"/>
                  </a:schemeClr>
                </a:solidFill>
                <a:latin typeface="Abadi" panose="020B0604020104020204" pitchFamily="34" charset="0"/>
              </a:rPr>
            </a:br>
            <a:r>
              <a:rPr lang="eu-ES" sz="1800" cap="none" noProof="1">
                <a:solidFill>
                  <a:schemeClr val="accent2">
                    <a:lumMod val="75000"/>
                  </a:schemeClr>
                </a:solidFill>
                <a:latin typeface="Abadi" panose="020B0604020104020204" pitchFamily="34" charset="0"/>
              </a:rPr>
              <a:t>Edith Ulloa</a:t>
            </a:r>
            <a:r>
              <a:rPr lang="eu-ES" sz="1800" noProof="1">
                <a:solidFill>
                  <a:schemeClr val="accent2">
                    <a:lumMod val="75000"/>
                  </a:schemeClr>
                </a:solidFill>
                <a:latin typeface="Abadi" panose="020B0604020104020204" pitchFamily="34" charset="0"/>
              </a:rPr>
              <a:t>, </a:t>
            </a:r>
            <a:r>
              <a:rPr lang="eu-ES" sz="1800" cap="none" noProof="1">
                <a:solidFill>
                  <a:schemeClr val="accent2">
                    <a:lumMod val="75000"/>
                  </a:schemeClr>
                </a:solidFill>
                <a:latin typeface="Abadi" panose="020B0604020104020204" pitchFamily="34" charset="0"/>
              </a:rPr>
              <a:t>Loiola Elkargunea</a:t>
            </a:r>
            <a:br>
              <a:rPr lang="eu-ES" sz="1800" noProof="1">
                <a:solidFill>
                  <a:schemeClr val="accent2">
                    <a:lumMod val="75000"/>
                  </a:schemeClr>
                </a:solidFill>
                <a:latin typeface="Abadi" panose="020B0604020104020204" pitchFamily="34" charset="0"/>
              </a:rPr>
            </a:br>
            <a:r>
              <a:rPr lang="eu-ES" sz="1800" cap="none" noProof="1">
                <a:solidFill>
                  <a:schemeClr val="accent2">
                    <a:lumMod val="75000"/>
                  </a:schemeClr>
                </a:solidFill>
                <a:latin typeface="Abadi" panose="020B0604020104020204" pitchFamily="34" charset="0"/>
              </a:rPr>
              <a:t>Bizipenen mahaingurua</a:t>
            </a:r>
            <a:br>
              <a:rPr lang="eu-ES" sz="1800" noProof="1">
                <a:solidFill>
                  <a:schemeClr val="accent2">
                    <a:lumMod val="75000"/>
                  </a:schemeClr>
                </a:solidFill>
                <a:latin typeface="Abadi" panose="020B0604020104020204" pitchFamily="34" charset="0"/>
              </a:rPr>
            </a:br>
            <a:br>
              <a:rPr lang="eu-ES" sz="1800" b="1" noProof="1">
                <a:solidFill>
                  <a:schemeClr val="accent2">
                    <a:lumMod val="75000"/>
                  </a:schemeClr>
                </a:solidFill>
              </a:rPr>
            </a:br>
            <a:r>
              <a:rPr lang="eu-ES" sz="1800" b="1" noProof="1">
                <a:solidFill>
                  <a:schemeClr val="accent2">
                    <a:lumMod val="75000"/>
                  </a:schemeClr>
                </a:solidFill>
              </a:rPr>
              <a:t>10:00- 18:00tara – </a:t>
            </a:r>
            <a:r>
              <a:rPr lang="eu-ES" sz="1800" b="1" noProof="1">
                <a:solidFill>
                  <a:schemeClr val="accent2">
                    <a:lumMod val="75000"/>
                  </a:schemeClr>
                </a:solidFill>
                <a:latin typeface="Abadi" panose="020B0604020104020204" pitchFamily="34" charset="0"/>
              </a:rPr>
              <a:t>Kostua</a:t>
            </a:r>
            <a:r>
              <a:rPr lang="eu-ES" sz="1800" noProof="1">
                <a:solidFill>
                  <a:schemeClr val="accent2">
                    <a:lumMod val="75000"/>
                  </a:schemeClr>
                </a:solidFill>
                <a:latin typeface="Abadi" panose="020B0604020104020204" pitchFamily="34" charset="0"/>
              </a:rPr>
              <a:t> 15 € (Bazkaria barne)</a:t>
            </a:r>
            <a:br>
              <a:rPr lang="eu-ES" sz="1800" noProof="1">
                <a:solidFill>
                  <a:schemeClr val="accent2">
                    <a:lumMod val="75000"/>
                  </a:schemeClr>
                </a:solidFill>
                <a:latin typeface="Abadi" panose="020B0604020104020204" pitchFamily="34" charset="0"/>
              </a:rPr>
            </a:br>
            <a:endParaRPr lang="eu-ES" sz="1800" noProof="1">
              <a:solidFill>
                <a:schemeClr val="accent2">
                  <a:lumMod val="75000"/>
                </a:schemeClr>
              </a:solidFill>
              <a:latin typeface="Abadi" panose="020B0604020104020204" pitchFamily="34" charset="0"/>
              <a:cs typeface="Aharoni" panose="02010803020104030203" pitchFamily="2" charset="-79"/>
            </a:endParaRPr>
          </a:p>
        </p:txBody>
      </p:sp>
      <p:sp>
        <p:nvSpPr>
          <p:cNvPr id="3" name="Marcador de contenido 2">
            <a:extLst>
              <a:ext uri="{FF2B5EF4-FFF2-40B4-BE49-F238E27FC236}">
                <a16:creationId xmlns:a16="http://schemas.microsoft.com/office/drawing/2014/main" id="{5968BF8A-56FE-4620-96D4-AAA1FFA87669}"/>
              </a:ext>
            </a:extLst>
          </p:cNvPr>
          <p:cNvSpPr>
            <a:spLocks noGrp="1"/>
          </p:cNvSpPr>
          <p:nvPr>
            <p:ph idx="1"/>
          </p:nvPr>
        </p:nvSpPr>
        <p:spPr>
          <a:xfrm>
            <a:off x="158101" y="3401470"/>
            <a:ext cx="5482303" cy="2409916"/>
          </a:xfrm>
          <a:noFill/>
          <a:ln w="19050">
            <a:noFill/>
          </a:ln>
        </p:spPr>
        <p:txBody>
          <a:bodyPr>
            <a:noAutofit/>
          </a:bodyPr>
          <a:lstStyle/>
          <a:p>
            <a:pPr marL="0" indent="0">
              <a:buNone/>
            </a:pPr>
            <a:r>
              <a:rPr lang="eu-ES" sz="1900" noProof="1">
                <a:solidFill>
                  <a:srgbClr val="006699"/>
                </a:solidFill>
                <a:latin typeface="Aharoni" panose="02010803020104030203" pitchFamily="2" charset="-79"/>
                <a:cs typeface="Aharoni" panose="02010803020104030203" pitchFamily="2" charset="-79"/>
              </a:rPr>
              <a:t>Ekitaldi honetan, bizipena abiapuntu hartuta kulturartekotasunaren aberastasuna erdibanatu nahi dugu eta  batera eginiko bideak dakarren espiritualitatea sendotu, gugana etortzen diren pertsonei tokia eginik, gure bizitza, herri eta elkarteko partaide izatea nahi dutenekin.</a:t>
            </a:r>
          </a:p>
        </p:txBody>
      </p:sp>
      <p:pic>
        <p:nvPicPr>
          <p:cNvPr id="8" name="Imagen 7">
            <a:extLst>
              <a:ext uri="{FF2B5EF4-FFF2-40B4-BE49-F238E27FC236}">
                <a16:creationId xmlns:a16="http://schemas.microsoft.com/office/drawing/2014/main" id="{357F91D2-4F40-44C5-8FBD-890770F4384D}"/>
              </a:ext>
            </a:extLst>
          </p:cNvPr>
          <p:cNvPicPr/>
          <p:nvPr/>
        </p:nvPicPr>
        <p:blipFill>
          <a:blip r:embed="rId3"/>
          <a:stretch>
            <a:fillRect/>
          </a:stretch>
        </p:blipFill>
        <p:spPr>
          <a:xfrm>
            <a:off x="103843" y="6048180"/>
            <a:ext cx="1580921" cy="698362"/>
          </a:xfrm>
          <a:prstGeom prst="rect">
            <a:avLst/>
          </a:prstGeom>
        </p:spPr>
      </p:pic>
      <p:pic>
        <p:nvPicPr>
          <p:cNvPr id="9" name="Imagen 8" descr="Imagen que contiene texto, alimentos&#10;&#10;Descripción generada automáticamente">
            <a:extLst>
              <a:ext uri="{FF2B5EF4-FFF2-40B4-BE49-F238E27FC236}">
                <a16:creationId xmlns:a16="http://schemas.microsoft.com/office/drawing/2014/main" id="{867517E0-6DB5-462E-83DB-C7FE031128EB}"/>
              </a:ext>
            </a:extLst>
          </p:cNvPr>
          <p:cNvPicPr/>
          <p:nvPr/>
        </p:nvPicPr>
        <p:blipFill rotWithShape="1">
          <a:blip r:embed="rId4">
            <a:extLst>
              <a:ext uri="{BEBA8EAE-BF5A-486C-A8C5-ECC9F3942E4B}">
                <a14:imgProps xmlns:a14="http://schemas.microsoft.com/office/drawing/2010/main">
                  <a14:imgLayer r:embed="rId5">
                    <a14:imgEffect>
                      <a14:saturation sat="0"/>
                    </a14:imgEffect>
                    <a14:imgEffect>
                      <a14:brightnessContrast contrast="-20000"/>
                    </a14:imgEffect>
                  </a14:imgLayer>
                </a14:imgProps>
              </a:ext>
              <a:ext uri="{28A0092B-C50C-407E-A947-70E740481C1C}">
                <a14:useLocalDpi xmlns:a14="http://schemas.microsoft.com/office/drawing/2010/main" val="0"/>
              </a:ext>
            </a:extLst>
          </a:blip>
          <a:srcRect l="13448" t="79565" r="47960" b="10582"/>
          <a:stretch/>
        </p:blipFill>
        <p:spPr bwMode="auto">
          <a:xfrm>
            <a:off x="10573560" y="4987421"/>
            <a:ext cx="1460339" cy="82396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0" name="Título 1">
            <a:extLst>
              <a:ext uri="{FF2B5EF4-FFF2-40B4-BE49-F238E27FC236}">
                <a16:creationId xmlns:a16="http://schemas.microsoft.com/office/drawing/2014/main" id="{DDD00EF8-FE9B-4D0B-B1C7-FE481500E163}"/>
              </a:ext>
            </a:extLst>
          </p:cNvPr>
          <p:cNvSpPr txBox="1">
            <a:spLocks/>
          </p:cNvSpPr>
          <p:nvPr/>
        </p:nvSpPr>
        <p:spPr>
          <a:xfrm>
            <a:off x="1621133" y="0"/>
            <a:ext cx="10178322" cy="1492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dirty="0"/>
          </a:p>
        </p:txBody>
      </p:sp>
      <p:sp>
        <p:nvSpPr>
          <p:cNvPr id="11" name="Rectángulo 10">
            <a:extLst>
              <a:ext uri="{FF2B5EF4-FFF2-40B4-BE49-F238E27FC236}">
                <a16:creationId xmlns:a16="http://schemas.microsoft.com/office/drawing/2014/main" id="{08A8F6EE-9360-4AB7-8DF7-2431A1D7A620}"/>
              </a:ext>
            </a:extLst>
          </p:cNvPr>
          <p:cNvSpPr/>
          <p:nvPr/>
        </p:nvSpPr>
        <p:spPr>
          <a:xfrm>
            <a:off x="8068827" y="6048180"/>
            <a:ext cx="3952333" cy="698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IZENA EMATEA: </a:t>
            </a:r>
            <a:r>
              <a:rPr lang="es-ES" dirty="0">
                <a:hlinkClick r:id="rId6"/>
              </a:rPr>
              <a:t>info@barnezabal.org</a:t>
            </a:r>
            <a:endParaRPr lang="es-ES" dirty="0"/>
          </a:p>
          <a:p>
            <a:r>
              <a:rPr lang="es-ES" dirty="0"/>
              <a:t>  </a:t>
            </a:r>
            <a:r>
              <a:rPr lang="es-ES" dirty="0" err="1"/>
              <a:t>Tfnoa</a:t>
            </a:r>
            <a:r>
              <a:rPr lang="es-ES" dirty="0"/>
              <a:t>. 681215481</a:t>
            </a:r>
          </a:p>
        </p:txBody>
      </p:sp>
    </p:spTree>
    <p:extLst>
      <p:ext uri="{BB962C8B-B14F-4D97-AF65-F5344CB8AC3E}">
        <p14:creationId xmlns:p14="http://schemas.microsoft.com/office/powerpoint/2010/main" val="1820103675"/>
      </p:ext>
    </p:extLst>
  </p:cSld>
  <p:clrMapOvr>
    <a:masterClrMapping/>
  </p:clrMapOvr>
</p:sld>
</file>

<file path=ppt/theme/theme1.xml><?xml version="1.0" encoding="utf-8"?>
<a:theme xmlns:a="http://schemas.openxmlformats.org/drawingml/2006/main" name="Distintivo">
  <a:themeElements>
    <a:clrScheme name="Personalizado 10">
      <a:dk1>
        <a:srgbClr val="192D3A"/>
      </a:dk1>
      <a:lt1>
        <a:sysClr val="window" lastClr="FFFFFF"/>
      </a:lt1>
      <a:dk2>
        <a:srgbClr val="335B74"/>
      </a:dk2>
      <a:lt2>
        <a:srgbClr val="DFE3E5"/>
      </a:lt2>
      <a:accent1>
        <a:srgbClr val="995C02"/>
      </a:accent1>
      <a:accent2>
        <a:srgbClr val="2683C6"/>
      </a:accent2>
      <a:accent3>
        <a:srgbClr val="27CED7"/>
      </a:accent3>
      <a:accent4>
        <a:srgbClr val="42BA97"/>
      </a:accent4>
      <a:accent5>
        <a:srgbClr val="318B71"/>
      </a:accent5>
      <a:accent6>
        <a:srgbClr val="7EC492"/>
      </a:accent6>
      <a:hlink>
        <a:srgbClr val="FCAE3B"/>
      </a:hlink>
      <a:folHlink>
        <a:srgbClr val="7F7F7F"/>
      </a:folHlink>
    </a:clrScheme>
    <a:fontScheme name="Distintiv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stintiv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8B7F1B3066D0BD49B14B2671320078B4" ma:contentTypeVersion="14" ma:contentTypeDescription="Crear nuevo documento." ma:contentTypeScope="" ma:versionID="31888a77458f1357c67bf6148a4ade38">
  <xsd:schema xmlns:xsd="http://www.w3.org/2001/XMLSchema" xmlns:xs="http://www.w3.org/2001/XMLSchema" xmlns:p="http://schemas.microsoft.com/office/2006/metadata/properties" xmlns:ns3="d3e3a18d-5857-427a-bdbc-af7d779df0f0" targetNamespace="http://schemas.microsoft.com/office/2006/metadata/properties" ma:root="true" ma:fieldsID="9b592151f93b3822836d20c6d907c9c9" ns3:_="">
    <xsd:import namespace="d3e3a18d-5857-427a-bdbc-af7d779df0f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AutoKeyPoints" minOccurs="0"/>
                <xsd:element ref="ns3:MediaServiceKeyPoints" minOccurs="0"/>
                <xsd:element ref="ns3:MediaServiceObjectDetectorVersions" minOccurs="0"/>
                <xsd:element ref="ns3:MediaServiceSystemTag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e3a18d-5857-427a-bdbc-af7d779df0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F16110-5A5C-4F10-B277-98A15571B41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3e3a18d-5857-427a-bdbc-af7d779df0f0"/>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44D25A5-1829-453B-8155-31045F89B520}">
  <ds:schemaRefs>
    <ds:schemaRef ds:uri="http://schemas.microsoft.com/sharepoint/v3/contenttype/forms"/>
  </ds:schemaRefs>
</ds:datastoreItem>
</file>

<file path=customXml/itemProps3.xml><?xml version="1.0" encoding="utf-8"?>
<ds:datastoreItem xmlns:ds="http://schemas.openxmlformats.org/officeDocument/2006/customXml" ds:itemID="{92E9524A-D0D6-4519-9746-E44E8CBD33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e3a18d-5857-427a-bdbc-af7d779df0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Distintivo</Template>
  <TotalTime>157</TotalTime>
  <Words>99</Words>
  <Application>Microsoft Office PowerPoint</Application>
  <PresentationFormat>Panorámica</PresentationFormat>
  <Paragraphs>5</Paragraphs>
  <Slides>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vt:i4>
      </vt:variant>
    </vt:vector>
  </HeadingPairs>
  <TitlesOfParts>
    <vt:vector size="8" baseType="lpstr">
      <vt:lpstr>Abadi</vt:lpstr>
      <vt:lpstr>Aharoni</vt:lpstr>
      <vt:lpstr>Arial</vt:lpstr>
      <vt:lpstr>Gill Sans MT</vt:lpstr>
      <vt:lpstr>Impact</vt:lpstr>
      <vt:lpstr>Distintivo</vt:lpstr>
      <vt:lpstr>Presentación de PowerPoint</vt:lpstr>
      <vt:lpstr>BARRI ONAREN MISIOA: Jardunaldia 2024KO urtarrilak 27   “kulturartekotasun loturak sortzen”:    elkargunerako espiritualitatea  Marije Calvo, Erlijiosa Pasiotarra Edith Ulloa, Loiola Elkargunea Bizipenen mahaingurua  10:00- 18:00tara – Kostua 15 € (Bazkaria barne)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Amaya Modrego</dc:creator>
  <cp:lastModifiedBy>Amaya Modrego</cp:lastModifiedBy>
  <cp:revision>14</cp:revision>
  <dcterms:created xsi:type="dcterms:W3CDTF">2023-12-07T10:22:26Z</dcterms:created>
  <dcterms:modified xsi:type="dcterms:W3CDTF">2024-01-11T11:22:15Z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0x0101008B7F1B3066D0BD49B14B2671320078B4</vt:lpwstr>
  </property>
</Properties>
</file>