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3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2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2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4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4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6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2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6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6">
                <a:lumMod val="40000"/>
                <a:lumOff val="60000"/>
              </a:schemeClr>
            </a:gs>
            <a:gs pos="0">
              <a:srgbClr val="CAE1D3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DC69-CB05-40C1-81DA-75E0DA1D6BC1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10E9-BB91-4A59-822C-1389FA000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67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91BE87D-C721-4473-8816-F65E4DF5B134}"/>
              </a:ext>
            </a:extLst>
          </p:cNvPr>
          <p:cNvSpPr txBox="1">
            <a:spLocks/>
          </p:cNvSpPr>
          <p:nvPr/>
        </p:nvSpPr>
        <p:spPr>
          <a:xfrm>
            <a:off x="1332807" y="2211184"/>
            <a:ext cx="9144000" cy="295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s-ES" sz="3200" dirty="0">
              <a:latin typeface="Montserrat" panose="000005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" y="0"/>
            <a:ext cx="484927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72361" y="0"/>
            <a:ext cx="7319639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ES" sz="36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3600" dirty="0" err="1">
                <a:latin typeface="Arial Rounded MT Bold" panose="020F0704030504030204" pitchFamily="34" charset="0"/>
              </a:rPr>
              <a:t>Bide</a:t>
            </a:r>
            <a:r>
              <a:rPr lang="es-ES" sz="3600" dirty="0"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latin typeface="Arial Rounded MT Bold" panose="020F0704030504030204" pitchFamily="34" charset="0"/>
              </a:rPr>
              <a:t>Berriak</a:t>
            </a:r>
            <a:r>
              <a:rPr lang="es-ES" sz="3600" dirty="0">
                <a:latin typeface="Arial Rounded MT Bold" panose="020F0704030504030204" pitchFamily="34" charset="0"/>
              </a:rPr>
              <a:t>-Nuevos Caminos</a:t>
            </a:r>
          </a:p>
          <a:p>
            <a:pPr algn="ctr"/>
            <a:endParaRPr lang="es-E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66522" y="2369748"/>
            <a:ext cx="67200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400" i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4400" i="1" dirty="0">
                <a:latin typeface="Arial Rounded MT Bold" panose="020F0704030504030204" pitchFamily="34" charset="0"/>
              </a:rPr>
              <a:t>Campaña de San José</a:t>
            </a:r>
          </a:p>
          <a:p>
            <a:pPr algn="ctr"/>
            <a:endParaRPr lang="es-ES" sz="4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4000" b="1" dirty="0">
                <a:latin typeface="Arial Rounded MT Bold" panose="020F0704030504030204" pitchFamily="34" charset="0"/>
              </a:rPr>
              <a:t>MISIONES DIOCESANAS</a:t>
            </a:r>
          </a:p>
        </p:txBody>
      </p:sp>
    </p:spTree>
    <p:extLst>
      <p:ext uri="{BB962C8B-B14F-4D97-AF65-F5344CB8AC3E}">
        <p14:creationId xmlns:p14="http://schemas.microsoft.com/office/powerpoint/2010/main" val="20941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F1994-929D-2367-036A-1F2551AE8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968E81E-5A8C-9226-A30B-CF08C05582C8}"/>
              </a:ext>
            </a:extLst>
          </p:cNvPr>
          <p:cNvSpPr txBox="1">
            <a:spLocks/>
          </p:cNvSpPr>
          <p:nvPr/>
        </p:nvSpPr>
        <p:spPr>
          <a:xfrm>
            <a:off x="1332807" y="2211184"/>
            <a:ext cx="9144000" cy="295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s-ES" sz="3200" dirty="0">
              <a:latin typeface="Montserrat" panose="00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5AC905-072B-03C4-5A21-2532439FA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" y="0"/>
            <a:ext cx="484927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5780C7-1D9B-4AFB-2F05-8FBEAC0C193F}"/>
              </a:ext>
            </a:extLst>
          </p:cNvPr>
          <p:cNvSpPr txBox="1"/>
          <p:nvPr/>
        </p:nvSpPr>
        <p:spPr>
          <a:xfrm>
            <a:off x="4872361" y="0"/>
            <a:ext cx="7319639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ES" sz="36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3600" dirty="0" err="1">
                <a:latin typeface="Arial Rounded MT Bold" panose="020F0704030504030204" pitchFamily="34" charset="0"/>
              </a:rPr>
              <a:t>Bide</a:t>
            </a:r>
            <a:r>
              <a:rPr lang="es-ES" sz="3600" dirty="0">
                <a:latin typeface="Arial Rounded MT Bold" panose="020F0704030504030204" pitchFamily="34" charset="0"/>
              </a:rPr>
              <a:t> </a:t>
            </a:r>
            <a:r>
              <a:rPr lang="es-ES" sz="3600" dirty="0" err="1">
                <a:latin typeface="Arial Rounded MT Bold" panose="020F0704030504030204" pitchFamily="34" charset="0"/>
              </a:rPr>
              <a:t>Berriak</a:t>
            </a:r>
            <a:r>
              <a:rPr lang="es-ES" sz="3600" dirty="0">
                <a:latin typeface="Arial Rounded MT Bold" panose="020F0704030504030204" pitchFamily="34" charset="0"/>
              </a:rPr>
              <a:t>-Nuevos Caminos</a:t>
            </a:r>
          </a:p>
          <a:p>
            <a:pPr algn="ctr"/>
            <a:endParaRPr lang="es-E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05AC04-0B64-2EE8-1AA3-31BBA120F0E5}"/>
              </a:ext>
            </a:extLst>
          </p:cNvPr>
          <p:cNvSpPr txBox="1"/>
          <p:nvPr/>
        </p:nvSpPr>
        <p:spPr>
          <a:xfrm>
            <a:off x="5066522" y="2369748"/>
            <a:ext cx="67200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400" i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4400" i="1" dirty="0">
                <a:latin typeface="Arial Rounded MT Bold" panose="020F0704030504030204" pitchFamily="34" charset="0"/>
              </a:rPr>
              <a:t>Campaña de San José</a:t>
            </a:r>
          </a:p>
          <a:p>
            <a:pPr algn="ctr"/>
            <a:endParaRPr lang="es-ES" sz="4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4000" b="1" dirty="0">
                <a:latin typeface="Arial Rounded MT Bold" panose="020F0704030504030204" pitchFamily="34" charset="0"/>
              </a:rPr>
              <a:t>MISIONES DIOCESANAS</a:t>
            </a:r>
          </a:p>
        </p:txBody>
      </p:sp>
    </p:spTree>
    <p:extLst>
      <p:ext uri="{BB962C8B-B14F-4D97-AF65-F5344CB8AC3E}">
        <p14:creationId xmlns:p14="http://schemas.microsoft.com/office/powerpoint/2010/main" val="18918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2839" y="296765"/>
            <a:ext cx="11833030" cy="1364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labor misionera de la Iglesia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5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“Id por todo el mundo y proclamad el Evangelio”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929E16-5F87-4801-B80B-05087447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6" y="1829397"/>
            <a:ext cx="8751164" cy="49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169" y="385011"/>
            <a:ext cx="11678653" cy="625642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Los misioneros testigos incansables del Evangelio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6115070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dirty="0">
                <a:latin typeface="Arial Rounded MT Bold" panose="020F0704030504030204" pitchFamily="34" charset="0"/>
              </a:rPr>
              <a:t>Vidas al servicio de los hombres y mujeres de las periferias del mundo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05" y="1010653"/>
            <a:ext cx="7127179" cy="47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49755"/>
            <a:ext cx="4828111" cy="4178166"/>
          </a:xfrm>
        </p:spPr>
        <p:txBody>
          <a:bodyPr>
            <a:no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Iglesia comprometida con las personas más pobres y marginadas, anuncia el amor de Dios al mundo.</a:t>
            </a:r>
            <a:b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000" y="1049755"/>
            <a:ext cx="7200000" cy="47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1651" y="989214"/>
            <a:ext cx="3666066" cy="4637781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Encarnar el amor </a:t>
            </a:r>
            <a:b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Cristo en </a:t>
            </a:r>
            <a:b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escucha, </a:t>
            </a:r>
            <a:b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acción </a:t>
            </a:r>
            <a:b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la celebración</a:t>
            </a:r>
            <a:br>
              <a:rPr lang="es-E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5C34DF-7295-49FA-A555-0DFB87723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319" y="0"/>
            <a:ext cx="446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10123" y="770467"/>
            <a:ext cx="5148943" cy="560641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E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Nuestras iglesias diocesanas, más de siete décadas de labor misionera mirando al futuro con la misma</a:t>
            </a:r>
            <a:b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esperanza </a:t>
            </a:r>
            <a:br>
              <a:rPr lang="es-E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78C7C7-BD13-43C5-ADF5-167646F7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7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1630"/>
            <a:ext cx="4373257" cy="4443663"/>
          </a:xfrm>
        </p:spPr>
        <p:txBody>
          <a:bodyPr>
            <a:noAutofit/>
          </a:bodyPr>
          <a:lstStyle/>
          <a:p>
            <a:pPr algn="r"/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Hagamos camino confiados en la providencia.</a:t>
            </a:r>
            <a:b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Espíritu nos proporciona:</a:t>
            </a:r>
            <a:b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cuándo</a:t>
            </a: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</a:t>
            </a: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b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dónde</a:t>
            </a: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200" y="1001630"/>
            <a:ext cx="7200000" cy="47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778" y="5871411"/>
            <a:ext cx="8500275" cy="656791"/>
          </a:xfrm>
        </p:spPr>
        <p:txBody>
          <a:bodyPr>
            <a:normAutofit fontScale="90000"/>
          </a:bodyPr>
          <a:lstStyle/>
          <a:p>
            <a:br>
              <a:rPr lang="es-ES" sz="40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 a Jesús y su Buena Noticia</a:t>
            </a:r>
            <a:br>
              <a:rPr lang="es-ES" sz="40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550185" y="359930"/>
            <a:ext cx="9725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 la comunidad diocesana tiene esta tarea: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95" y="1230946"/>
            <a:ext cx="5887707" cy="44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533" y="834189"/>
            <a:ext cx="5254755" cy="421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Celebrar y apoyar a los misioneros vascos es reconocer la importancia de la labor misionera. Sigamos iluminando caminos de esperanza y de fraternidad.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66" y="0"/>
            <a:ext cx="4564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</TotalTime>
  <Words>185</Words>
  <Application>Microsoft Office PowerPoint</Application>
  <PresentationFormat>Panorámica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Montserrat</vt:lpstr>
      <vt:lpstr>Office Theme</vt:lpstr>
      <vt:lpstr>Presentación de PowerPoint</vt:lpstr>
      <vt:lpstr>Presentación de PowerPoint</vt:lpstr>
      <vt:lpstr>Los misioneros testigos incansables del Evangelio </vt:lpstr>
      <vt:lpstr>La Iglesia comprometida con las personas más pobres y marginadas, anuncia el amor de Dios al mundo. </vt:lpstr>
      <vt:lpstr>Encarnar el amor  de Cristo en  la escucha,  la acción  y la celebración </vt:lpstr>
      <vt:lpstr>    Nuestras iglesias diocesanas, más de siete décadas de labor misionera mirando al futuro con la misma esperanza  </vt:lpstr>
      <vt:lpstr>Hagamos camino confiados en la providencia. El Espíritu nos proporciona: el cuándo,  el cómo y  el dónde. </vt:lpstr>
      <vt:lpstr> Llevar a Jesús y su Buena Noticia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DIOCESANO</dc:title>
  <dc:creator>Rafa Izulain</dc:creator>
  <cp:lastModifiedBy>Fran Izquierdo</cp:lastModifiedBy>
  <cp:revision>102</cp:revision>
  <dcterms:created xsi:type="dcterms:W3CDTF">2021-01-12T16:42:16Z</dcterms:created>
  <dcterms:modified xsi:type="dcterms:W3CDTF">2024-03-07T13:20:34Z</dcterms:modified>
</cp:coreProperties>
</file>